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93" r:id="rId2"/>
    <p:sldId id="325" r:id="rId3"/>
    <p:sldId id="326" r:id="rId4"/>
    <p:sldId id="327" r:id="rId5"/>
    <p:sldId id="328" r:id="rId6"/>
    <p:sldId id="331" r:id="rId7"/>
    <p:sldId id="332" r:id="rId8"/>
    <p:sldId id="333" r:id="rId9"/>
    <p:sldId id="334" r:id="rId10"/>
    <p:sldId id="329" r:id="rId11"/>
    <p:sldId id="330" r:id="rId12"/>
    <p:sldId id="335" r:id="rId13"/>
    <p:sldId id="336" r:id="rId14"/>
    <p:sldId id="337" r:id="rId15"/>
    <p:sldId id="338" r:id="rId16"/>
    <p:sldId id="339" r:id="rId17"/>
    <p:sldId id="34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42D94-99FB-4CCC-8B0F-2EBDB69FC3A9}"/>
              </a:ext>
            </a:extLst>
          </p:cNvPr>
          <p:cNvSpPr txBox="1">
            <a:spLocks/>
          </p:cNvSpPr>
          <p:nvPr/>
        </p:nvSpPr>
        <p:spPr>
          <a:xfrm>
            <a:off x="591380" y="992228"/>
            <a:ext cx="4757531" cy="31954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SERVIDOR DHCP</a:t>
            </a:r>
          </a:p>
        </p:txBody>
      </p:sp>
    </p:spTree>
    <p:extLst>
      <p:ext uri="{BB962C8B-B14F-4D97-AF65-F5344CB8AC3E}">
        <p14:creationId xmlns:p14="http://schemas.microsoft.com/office/powerpoint/2010/main" val="3948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85E390-E03F-4A0E-BE7B-BD2D61A44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CA325F-AEEA-41CA-9F36-4661EAF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1E56B2A-3378-418E-A3BC-072A22F0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BAA8F6-55DF-470E-8A79-FC638A1B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561974" y="587625"/>
            <a:ext cx="11210925" cy="237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2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D6D37B6-C7C4-40F0-B4B3-98E679B551BF}"/>
              </a:ext>
            </a:extLst>
          </p:cNvPr>
          <p:cNvSpPr txBox="1">
            <a:spLocks/>
          </p:cNvSpPr>
          <p:nvPr/>
        </p:nvSpPr>
        <p:spPr>
          <a:xfrm>
            <a:off x="180562" y="1124750"/>
            <a:ext cx="4757531" cy="31954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ESTUDO DE CASO PROBLEMAS E SOLUÇÕES PARTE TRÊS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F1B866D-1921-4591-971E-9CE7240C8383}"/>
              </a:ext>
            </a:extLst>
          </p:cNvPr>
          <p:cNvSpPr txBox="1">
            <a:spLocks/>
          </p:cNvSpPr>
          <p:nvPr/>
        </p:nvSpPr>
        <p:spPr>
          <a:xfrm>
            <a:off x="1245705" y="4320209"/>
            <a:ext cx="3988904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REDES E AFINS</a:t>
            </a:r>
          </a:p>
        </p:txBody>
      </p:sp>
    </p:spTree>
    <p:extLst>
      <p:ext uri="{BB962C8B-B14F-4D97-AF65-F5344CB8AC3E}">
        <p14:creationId xmlns:p14="http://schemas.microsoft.com/office/powerpoint/2010/main" val="17765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B6C8C1-BCB0-45D4-9741-6270FCBCACC5}"/>
              </a:ext>
            </a:extLst>
          </p:cNvPr>
          <p:cNvSpPr/>
          <p:nvPr/>
        </p:nvSpPr>
        <p:spPr>
          <a:xfrm>
            <a:off x="0" y="0"/>
            <a:ext cx="12192000" cy="2191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UC3 PRIMEIRA PARTE</a:t>
            </a:r>
          </a:p>
          <a:p>
            <a:pPr>
              <a:lnSpc>
                <a:spcPct val="115000"/>
              </a:lnSpc>
            </a:pPr>
            <a:r>
              <a:rPr lang="pt-BR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Terceiro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:  computadores da Diretoria, Administração e Secretaria não acessam 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domrínio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escola.com.br</a:t>
            </a:r>
          </a:p>
          <a:p>
            <a:pPr>
              <a:lnSpc>
                <a:spcPct val="115000"/>
              </a:lnSpc>
            </a:pPr>
            <a:endParaRPr lang="pt-BR" sz="2400" dirty="0"/>
          </a:p>
          <a:p>
            <a:pPr>
              <a:lnSpc>
                <a:spcPct val="115000"/>
              </a:lnSpc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4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616A031-39FC-4243-BFAC-80E8C77D61D6}"/>
              </a:ext>
            </a:extLst>
          </p:cNvPr>
          <p:cNvSpPr/>
          <p:nvPr/>
        </p:nvSpPr>
        <p:spPr>
          <a:xfrm>
            <a:off x="0" y="0"/>
            <a:ext cx="12192000" cy="91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Terceiro: computadores da Diretoria, Administração e Secretaria não acessam 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domrínio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escola.com.br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728C9D-63FE-411B-ABEB-704E8094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612"/>
            <a:ext cx="12192000" cy="55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121227-8E42-47E2-B85D-1EBFCE06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14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47A312D-2459-452C-8881-E92441C3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339"/>
            <a:ext cx="12192000" cy="60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C270976-605F-448B-B007-7A771253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DD631F-8B16-4D1C-BEF9-8E058DF1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7E7BC11-3C30-4419-A455-C555C13C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51CADA-2C73-4C39-AE9D-E0FFFA41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56AB79-522B-47E7-96B8-2D479B6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4" y="182839"/>
            <a:ext cx="12073145" cy="238808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57C043-BBB4-4042-8B31-531BB96D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9130"/>
            <a:ext cx="12191999" cy="42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35465A-8C9B-4968-BF0D-C4157F77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11FACE-1F50-4CE0-BC26-6C5862AC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6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3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45</Words>
  <Application>Microsoft Office PowerPoint</Application>
  <PresentationFormat>Widescreen</PresentationFormat>
  <Paragraphs>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62</cp:revision>
  <dcterms:created xsi:type="dcterms:W3CDTF">2021-01-29T11:30:57Z</dcterms:created>
  <dcterms:modified xsi:type="dcterms:W3CDTF">2022-02-16T18:07:03Z</dcterms:modified>
</cp:coreProperties>
</file>